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51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4DC84E-0D6B-49A5-9136-15556FDF931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C5B2867-74AF-4228-B79E-A595F6E5B4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6A7576C-5174-4358-8A6F-C5CF222FDA6F}"/>
              </a:ext>
            </a:extLst>
          </p:cNvPr>
          <p:cNvSpPr>
            <a:spLocks noGrp="1"/>
          </p:cNvSpPr>
          <p:nvPr>
            <p:ph type="dt" sz="half" idx="10"/>
          </p:nvPr>
        </p:nvSpPr>
        <p:spPr/>
        <p:txBody>
          <a:bodyPr/>
          <a:lstStyle/>
          <a:p>
            <a:fld id="{B5E344E2-CEFF-4127-9CF1-B278377F7ED2}" type="datetimeFigureOut">
              <a:rPr lang="fr-FR" smtClean="0"/>
              <a:t>29/01/2024</a:t>
            </a:fld>
            <a:endParaRPr lang="fr-FR"/>
          </a:p>
        </p:txBody>
      </p:sp>
      <p:sp>
        <p:nvSpPr>
          <p:cNvPr id="5" name="Espace réservé du pied de page 4">
            <a:extLst>
              <a:ext uri="{FF2B5EF4-FFF2-40B4-BE49-F238E27FC236}">
                <a16:creationId xmlns:a16="http://schemas.microsoft.com/office/drawing/2014/main" id="{F7B8442E-3C16-4925-8A87-823B5EA0918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D66BA72-EF59-44CF-B060-58EF74357268}"/>
              </a:ext>
            </a:extLst>
          </p:cNvPr>
          <p:cNvSpPr>
            <a:spLocks noGrp="1"/>
          </p:cNvSpPr>
          <p:nvPr>
            <p:ph type="sldNum" sz="quarter" idx="12"/>
          </p:nvPr>
        </p:nvSpPr>
        <p:spPr/>
        <p:txBody>
          <a:bodyPr/>
          <a:lstStyle/>
          <a:p>
            <a:fld id="{369D3F8A-1423-43DF-BAF3-9ADDAF274229}" type="slidenum">
              <a:rPr lang="fr-FR" smtClean="0"/>
              <a:t>‹N°›</a:t>
            </a:fld>
            <a:endParaRPr lang="fr-FR"/>
          </a:p>
        </p:txBody>
      </p:sp>
    </p:spTree>
    <p:extLst>
      <p:ext uri="{BB962C8B-B14F-4D97-AF65-F5344CB8AC3E}">
        <p14:creationId xmlns:p14="http://schemas.microsoft.com/office/powerpoint/2010/main" val="3639450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BC57A6-3E29-4245-95EF-8186DA81E8A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AC30C72-F83F-4922-900B-FD890119E70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6BF27D6-4985-4A74-9BBB-BA4110834E34}"/>
              </a:ext>
            </a:extLst>
          </p:cNvPr>
          <p:cNvSpPr>
            <a:spLocks noGrp="1"/>
          </p:cNvSpPr>
          <p:nvPr>
            <p:ph type="dt" sz="half" idx="10"/>
          </p:nvPr>
        </p:nvSpPr>
        <p:spPr/>
        <p:txBody>
          <a:bodyPr/>
          <a:lstStyle/>
          <a:p>
            <a:fld id="{B5E344E2-CEFF-4127-9CF1-B278377F7ED2}" type="datetimeFigureOut">
              <a:rPr lang="fr-FR" smtClean="0"/>
              <a:t>29/01/2024</a:t>
            </a:fld>
            <a:endParaRPr lang="fr-FR"/>
          </a:p>
        </p:txBody>
      </p:sp>
      <p:sp>
        <p:nvSpPr>
          <p:cNvPr id="5" name="Espace réservé du pied de page 4">
            <a:extLst>
              <a:ext uri="{FF2B5EF4-FFF2-40B4-BE49-F238E27FC236}">
                <a16:creationId xmlns:a16="http://schemas.microsoft.com/office/drawing/2014/main" id="{4D793680-58F4-491D-8522-677AD5D3747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483625E-0A26-4D7B-94DE-BB41E28A5BE5}"/>
              </a:ext>
            </a:extLst>
          </p:cNvPr>
          <p:cNvSpPr>
            <a:spLocks noGrp="1"/>
          </p:cNvSpPr>
          <p:nvPr>
            <p:ph type="sldNum" sz="quarter" idx="12"/>
          </p:nvPr>
        </p:nvSpPr>
        <p:spPr/>
        <p:txBody>
          <a:bodyPr/>
          <a:lstStyle/>
          <a:p>
            <a:fld id="{369D3F8A-1423-43DF-BAF3-9ADDAF274229}" type="slidenum">
              <a:rPr lang="fr-FR" smtClean="0"/>
              <a:t>‹N°›</a:t>
            </a:fld>
            <a:endParaRPr lang="fr-FR"/>
          </a:p>
        </p:txBody>
      </p:sp>
    </p:spTree>
    <p:extLst>
      <p:ext uri="{BB962C8B-B14F-4D97-AF65-F5344CB8AC3E}">
        <p14:creationId xmlns:p14="http://schemas.microsoft.com/office/powerpoint/2010/main" val="2925644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0FE0E82-E6EC-4CBC-8195-9B12697148C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F85F66C-23C1-4F0D-93DE-DD8C64017947}"/>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5A43113-72EE-48FC-835D-2DC6A87F81B4}"/>
              </a:ext>
            </a:extLst>
          </p:cNvPr>
          <p:cNvSpPr>
            <a:spLocks noGrp="1"/>
          </p:cNvSpPr>
          <p:nvPr>
            <p:ph type="dt" sz="half" idx="10"/>
          </p:nvPr>
        </p:nvSpPr>
        <p:spPr/>
        <p:txBody>
          <a:bodyPr/>
          <a:lstStyle/>
          <a:p>
            <a:fld id="{B5E344E2-CEFF-4127-9CF1-B278377F7ED2}" type="datetimeFigureOut">
              <a:rPr lang="fr-FR" smtClean="0"/>
              <a:t>29/01/2024</a:t>
            </a:fld>
            <a:endParaRPr lang="fr-FR"/>
          </a:p>
        </p:txBody>
      </p:sp>
      <p:sp>
        <p:nvSpPr>
          <p:cNvPr id="5" name="Espace réservé du pied de page 4">
            <a:extLst>
              <a:ext uri="{FF2B5EF4-FFF2-40B4-BE49-F238E27FC236}">
                <a16:creationId xmlns:a16="http://schemas.microsoft.com/office/drawing/2014/main" id="{5EBC3C6F-E323-444B-BB95-68E0830E913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00E6528-BC2B-496D-912E-7D36604DBDAD}"/>
              </a:ext>
            </a:extLst>
          </p:cNvPr>
          <p:cNvSpPr>
            <a:spLocks noGrp="1"/>
          </p:cNvSpPr>
          <p:nvPr>
            <p:ph type="sldNum" sz="quarter" idx="12"/>
          </p:nvPr>
        </p:nvSpPr>
        <p:spPr/>
        <p:txBody>
          <a:bodyPr/>
          <a:lstStyle/>
          <a:p>
            <a:fld id="{369D3F8A-1423-43DF-BAF3-9ADDAF274229}" type="slidenum">
              <a:rPr lang="fr-FR" smtClean="0"/>
              <a:t>‹N°›</a:t>
            </a:fld>
            <a:endParaRPr lang="fr-FR"/>
          </a:p>
        </p:txBody>
      </p:sp>
    </p:spTree>
    <p:extLst>
      <p:ext uri="{BB962C8B-B14F-4D97-AF65-F5344CB8AC3E}">
        <p14:creationId xmlns:p14="http://schemas.microsoft.com/office/powerpoint/2010/main" val="639146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F430D9-D55F-4DFF-BF35-4799F3EF1E3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D98D843-4A9F-46F5-BB23-144E4675E08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1386492-C923-42A5-9045-6FC1EFF9CAEC}"/>
              </a:ext>
            </a:extLst>
          </p:cNvPr>
          <p:cNvSpPr>
            <a:spLocks noGrp="1"/>
          </p:cNvSpPr>
          <p:nvPr>
            <p:ph type="dt" sz="half" idx="10"/>
          </p:nvPr>
        </p:nvSpPr>
        <p:spPr/>
        <p:txBody>
          <a:bodyPr/>
          <a:lstStyle/>
          <a:p>
            <a:fld id="{B5E344E2-CEFF-4127-9CF1-B278377F7ED2}" type="datetimeFigureOut">
              <a:rPr lang="fr-FR" smtClean="0"/>
              <a:t>29/01/2024</a:t>
            </a:fld>
            <a:endParaRPr lang="fr-FR"/>
          </a:p>
        </p:txBody>
      </p:sp>
      <p:sp>
        <p:nvSpPr>
          <p:cNvPr id="5" name="Espace réservé du pied de page 4">
            <a:extLst>
              <a:ext uri="{FF2B5EF4-FFF2-40B4-BE49-F238E27FC236}">
                <a16:creationId xmlns:a16="http://schemas.microsoft.com/office/drawing/2014/main" id="{C928346B-933A-4C33-9FEC-EC1D5EC32C3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9EAE885-1793-4BF3-B50E-A18F60C3E3BA}"/>
              </a:ext>
            </a:extLst>
          </p:cNvPr>
          <p:cNvSpPr>
            <a:spLocks noGrp="1"/>
          </p:cNvSpPr>
          <p:nvPr>
            <p:ph type="sldNum" sz="quarter" idx="12"/>
          </p:nvPr>
        </p:nvSpPr>
        <p:spPr/>
        <p:txBody>
          <a:bodyPr/>
          <a:lstStyle/>
          <a:p>
            <a:fld id="{369D3F8A-1423-43DF-BAF3-9ADDAF274229}" type="slidenum">
              <a:rPr lang="fr-FR" smtClean="0"/>
              <a:t>‹N°›</a:t>
            </a:fld>
            <a:endParaRPr lang="fr-FR"/>
          </a:p>
        </p:txBody>
      </p:sp>
    </p:spTree>
    <p:extLst>
      <p:ext uri="{BB962C8B-B14F-4D97-AF65-F5344CB8AC3E}">
        <p14:creationId xmlns:p14="http://schemas.microsoft.com/office/powerpoint/2010/main" val="3855141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CE53F9-4E9D-437D-B312-B494C3292CE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91920890-18CD-401D-BFA0-97D385B93B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F5E3BC8-B649-466F-A802-37BF8C258C5D}"/>
              </a:ext>
            </a:extLst>
          </p:cNvPr>
          <p:cNvSpPr>
            <a:spLocks noGrp="1"/>
          </p:cNvSpPr>
          <p:nvPr>
            <p:ph type="dt" sz="half" idx="10"/>
          </p:nvPr>
        </p:nvSpPr>
        <p:spPr/>
        <p:txBody>
          <a:bodyPr/>
          <a:lstStyle/>
          <a:p>
            <a:fld id="{B5E344E2-CEFF-4127-9CF1-B278377F7ED2}" type="datetimeFigureOut">
              <a:rPr lang="fr-FR" smtClean="0"/>
              <a:t>29/01/2024</a:t>
            </a:fld>
            <a:endParaRPr lang="fr-FR"/>
          </a:p>
        </p:txBody>
      </p:sp>
      <p:sp>
        <p:nvSpPr>
          <p:cNvPr id="5" name="Espace réservé du pied de page 4">
            <a:extLst>
              <a:ext uri="{FF2B5EF4-FFF2-40B4-BE49-F238E27FC236}">
                <a16:creationId xmlns:a16="http://schemas.microsoft.com/office/drawing/2014/main" id="{DDE9F187-6E79-4C9F-89F4-1AB4E325437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8A0191D-B645-40F1-9101-46227BBC5079}"/>
              </a:ext>
            </a:extLst>
          </p:cNvPr>
          <p:cNvSpPr>
            <a:spLocks noGrp="1"/>
          </p:cNvSpPr>
          <p:nvPr>
            <p:ph type="sldNum" sz="quarter" idx="12"/>
          </p:nvPr>
        </p:nvSpPr>
        <p:spPr/>
        <p:txBody>
          <a:bodyPr/>
          <a:lstStyle/>
          <a:p>
            <a:fld id="{369D3F8A-1423-43DF-BAF3-9ADDAF274229}" type="slidenum">
              <a:rPr lang="fr-FR" smtClean="0"/>
              <a:t>‹N°›</a:t>
            </a:fld>
            <a:endParaRPr lang="fr-FR"/>
          </a:p>
        </p:txBody>
      </p:sp>
    </p:spTree>
    <p:extLst>
      <p:ext uri="{BB962C8B-B14F-4D97-AF65-F5344CB8AC3E}">
        <p14:creationId xmlns:p14="http://schemas.microsoft.com/office/powerpoint/2010/main" val="343360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C389D5-BB49-48B0-9EF7-E49F54E4666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7629944-7AE2-45C4-BA55-7D2FA07D1C6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15F8CB6-C733-4F21-94F2-327978BF4D5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9AA3845-3ED5-48DC-9B98-97BC3812A2DA}"/>
              </a:ext>
            </a:extLst>
          </p:cNvPr>
          <p:cNvSpPr>
            <a:spLocks noGrp="1"/>
          </p:cNvSpPr>
          <p:nvPr>
            <p:ph type="dt" sz="half" idx="10"/>
          </p:nvPr>
        </p:nvSpPr>
        <p:spPr/>
        <p:txBody>
          <a:bodyPr/>
          <a:lstStyle/>
          <a:p>
            <a:fld id="{B5E344E2-CEFF-4127-9CF1-B278377F7ED2}" type="datetimeFigureOut">
              <a:rPr lang="fr-FR" smtClean="0"/>
              <a:t>29/01/2024</a:t>
            </a:fld>
            <a:endParaRPr lang="fr-FR"/>
          </a:p>
        </p:txBody>
      </p:sp>
      <p:sp>
        <p:nvSpPr>
          <p:cNvPr id="6" name="Espace réservé du pied de page 5">
            <a:extLst>
              <a:ext uri="{FF2B5EF4-FFF2-40B4-BE49-F238E27FC236}">
                <a16:creationId xmlns:a16="http://schemas.microsoft.com/office/drawing/2014/main" id="{F7CDF5E8-6054-4734-AD12-65173E11E94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B94FD14-2ACA-4C08-8CB4-CE54292CF18E}"/>
              </a:ext>
            </a:extLst>
          </p:cNvPr>
          <p:cNvSpPr>
            <a:spLocks noGrp="1"/>
          </p:cNvSpPr>
          <p:nvPr>
            <p:ph type="sldNum" sz="quarter" idx="12"/>
          </p:nvPr>
        </p:nvSpPr>
        <p:spPr/>
        <p:txBody>
          <a:bodyPr/>
          <a:lstStyle/>
          <a:p>
            <a:fld id="{369D3F8A-1423-43DF-BAF3-9ADDAF274229}" type="slidenum">
              <a:rPr lang="fr-FR" smtClean="0"/>
              <a:t>‹N°›</a:t>
            </a:fld>
            <a:endParaRPr lang="fr-FR"/>
          </a:p>
        </p:txBody>
      </p:sp>
    </p:spTree>
    <p:extLst>
      <p:ext uri="{BB962C8B-B14F-4D97-AF65-F5344CB8AC3E}">
        <p14:creationId xmlns:p14="http://schemas.microsoft.com/office/powerpoint/2010/main" val="1071069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EA6845-0C32-4FED-A096-C08067EB8C9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09E2648-9C01-4EFD-9157-EBD48C23A7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7340819-4709-47FE-89B4-4F3B27C54EA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A6FB0935-95F9-436E-BDB4-0EAAF002B4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26CBD1A-3BB8-4715-AB34-9C73814AAEB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5906B9E-122C-414E-9F12-6F45311050E0}"/>
              </a:ext>
            </a:extLst>
          </p:cNvPr>
          <p:cNvSpPr>
            <a:spLocks noGrp="1"/>
          </p:cNvSpPr>
          <p:nvPr>
            <p:ph type="dt" sz="half" idx="10"/>
          </p:nvPr>
        </p:nvSpPr>
        <p:spPr/>
        <p:txBody>
          <a:bodyPr/>
          <a:lstStyle/>
          <a:p>
            <a:fld id="{B5E344E2-CEFF-4127-9CF1-B278377F7ED2}" type="datetimeFigureOut">
              <a:rPr lang="fr-FR" smtClean="0"/>
              <a:t>29/01/2024</a:t>
            </a:fld>
            <a:endParaRPr lang="fr-FR"/>
          </a:p>
        </p:txBody>
      </p:sp>
      <p:sp>
        <p:nvSpPr>
          <p:cNvPr id="8" name="Espace réservé du pied de page 7">
            <a:extLst>
              <a:ext uri="{FF2B5EF4-FFF2-40B4-BE49-F238E27FC236}">
                <a16:creationId xmlns:a16="http://schemas.microsoft.com/office/drawing/2014/main" id="{1AE3487B-7BDC-4AF9-9958-2814BF4BE0E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0DADFB6-E811-4953-AE0B-5C6E219DC7CF}"/>
              </a:ext>
            </a:extLst>
          </p:cNvPr>
          <p:cNvSpPr>
            <a:spLocks noGrp="1"/>
          </p:cNvSpPr>
          <p:nvPr>
            <p:ph type="sldNum" sz="quarter" idx="12"/>
          </p:nvPr>
        </p:nvSpPr>
        <p:spPr/>
        <p:txBody>
          <a:bodyPr/>
          <a:lstStyle/>
          <a:p>
            <a:fld id="{369D3F8A-1423-43DF-BAF3-9ADDAF274229}" type="slidenum">
              <a:rPr lang="fr-FR" smtClean="0"/>
              <a:t>‹N°›</a:t>
            </a:fld>
            <a:endParaRPr lang="fr-FR"/>
          </a:p>
        </p:txBody>
      </p:sp>
    </p:spTree>
    <p:extLst>
      <p:ext uri="{BB962C8B-B14F-4D97-AF65-F5344CB8AC3E}">
        <p14:creationId xmlns:p14="http://schemas.microsoft.com/office/powerpoint/2010/main" val="3893104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F03F43-CCBC-4EBE-AB15-ED5A10E6815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BE99B79-75A7-497B-B78B-8BD7EA64C7F5}"/>
              </a:ext>
            </a:extLst>
          </p:cNvPr>
          <p:cNvSpPr>
            <a:spLocks noGrp="1"/>
          </p:cNvSpPr>
          <p:nvPr>
            <p:ph type="dt" sz="half" idx="10"/>
          </p:nvPr>
        </p:nvSpPr>
        <p:spPr/>
        <p:txBody>
          <a:bodyPr/>
          <a:lstStyle/>
          <a:p>
            <a:fld id="{B5E344E2-CEFF-4127-9CF1-B278377F7ED2}" type="datetimeFigureOut">
              <a:rPr lang="fr-FR" smtClean="0"/>
              <a:t>29/01/2024</a:t>
            </a:fld>
            <a:endParaRPr lang="fr-FR"/>
          </a:p>
        </p:txBody>
      </p:sp>
      <p:sp>
        <p:nvSpPr>
          <p:cNvPr id="4" name="Espace réservé du pied de page 3">
            <a:extLst>
              <a:ext uri="{FF2B5EF4-FFF2-40B4-BE49-F238E27FC236}">
                <a16:creationId xmlns:a16="http://schemas.microsoft.com/office/drawing/2014/main" id="{83986663-7F12-446C-B4DA-641E9E11390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C3A6FB83-A82C-4FFA-9F99-CF1496C16076}"/>
              </a:ext>
            </a:extLst>
          </p:cNvPr>
          <p:cNvSpPr>
            <a:spLocks noGrp="1"/>
          </p:cNvSpPr>
          <p:nvPr>
            <p:ph type="sldNum" sz="quarter" idx="12"/>
          </p:nvPr>
        </p:nvSpPr>
        <p:spPr/>
        <p:txBody>
          <a:bodyPr/>
          <a:lstStyle/>
          <a:p>
            <a:fld id="{369D3F8A-1423-43DF-BAF3-9ADDAF274229}" type="slidenum">
              <a:rPr lang="fr-FR" smtClean="0"/>
              <a:t>‹N°›</a:t>
            </a:fld>
            <a:endParaRPr lang="fr-FR"/>
          </a:p>
        </p:txBody>
      </p:sp>
    </p:spTree>
    <p:extLst>
      <p:ext uri="{BB962C8B-B14F-4D97-AF65-F5344CB8AC3E}">
        <p14:creationId xmlns:p14="http://schemas.microsoft.com/office/powerpoint/2010/main" val="191665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5C0672E-67AB-424C-AE59-8FB34EB57C12}"/>
              </a:ext>
            </a:extLst>
          </p:cNvPr>
          <p:cNvSpPr>
            <a:spLocks noGrp="1"/>
          </p:cNvSpPr>
          <p:nvPr>
            <p:ph type="dt" sz="half" idx="10"/>
          </p:nvPr>
        </p:nvSpPr>
        <p:spPr/>
        <p:txBody>
          <a:bodyPr/>
          <a:lstStyle/>
          <a:p>
            <a:fld id="{B5E344E2-CEFF-4127-9CF1-B278377F7ED2}" type="datetimeFigureOut">
              <a:rPr lang="fr-FR" smtClean="0"/>
              <a:t>29/01/2024</a:t>
            </a:fld>
            <a:endParaRPr lang="fr-FR"/>
          </a:p>
        </p:txBody>
      </p:sp>
      <p:sp>
        <p:nvSpPr>
          <p:cNvPr id="3" name="Espace réservé du pied de page 2">
            <a:extLst>
              <a:ext uri="{FF2B5EF4-FFF2-40B4-BE49-F238E27FC236}">
                <a16:creationId xmlns:a16="http://schemas.microsoft.com/office/drawing/2014/main" id="{E5E37941-CAF3-4CA8-BFB1-891FD8BB65E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B19DECA-312B-4579-B814-66C08533FF4B}"/>
              </a:ext>
            </a:extLst>
          </p:cNvPr>
          <p:cNvSpPr>
            <a:spLocks noGrp="1"/>
          </p:cNvSpPr>
          <p:nvPr>
            <p:ph type="sldNum" sz="quarter" idx="12"/>
          </p:nvPr>
        </p:nvSpPr>
        <p:spPr/>
        <p:txBody>
          <a:bodyPr/>
          <a:lstStyle/>
          <a:p>
            <a:fld id="{369D3F8A-1423-43DF-BAF3-9ADDAF274229}" type="slidenum">
              <a:rPr lang="fr-FR" smtClean="0"/>
              <a:t>‹N°›</a:t>
            </a:fld>
            <a:endParaRPr lang="fr-FR"/>
          </a:p>
        </p:txBody>
      </p:sp>
    </p:spTree>
    <p:extLst>
      <p:ext uri="{BB962C8B-B14F-4D97-AF65-F5344CB8AC3E}">
        <p14:creationId xmlns:p14="http://schemas.microsoft.com/office/powerpoint/2010/main" val="3055495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B27E4B-B4BC-4EED-9F6E-C00B67FF0E1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25A4619-9517-4409-ACD4-908D437FB5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149FE79-166C-4329-AA65-329CE0C97E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9AA2BCF-35C2-4FAA-857C-BBA88F912ED1}"/>
              </a:ext>
            </a:extLst>
          </p:cNvPr>
          <p:cNvSpPr>
            <a:spLocks noGrp="1"/>
          </p:cNvSpPr>
          <p:nvPr>
            <p:ph type="dt" sz="half" idx="10"/>
          </p:nvPr>
        </p:nvSpPr>
        <p:spPr/>
        <p:txBody>
          <a:bodyPr/>
          <a:lstStyle/>
          <a:p>
            <a:fld id="{B5E344E2-CEFF-4127-9CF1-B278377F7ED2}" type="datetimeFigureOut">
              <a:rPr lang="fr-FR" smtClean="0"/>
              <a:t>29/01/2024</a:t>
            </a:fld>
            <a:endParaRPr lang="fr-FR"/>
          </a:p>
        </p:txBody>
      </p:sp>
      <p:sp>
        <p:nvSpPr>
          <p:cNvPr id="6" name="Espace réservé du pied de page 5">
            <a:extLst>
              <a:ext uri="{FF2B5EF4-FFF2-40B4-BE49-F238E27FC236}">
                <a16:creationId xmlns:a16="http://schemas.microsoft.com/office/drawing/2014/main" id="{BA53E9B8-B456-471E-AFEC-14CD22565AD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CA19CA5-F3AF-4A96-99C5-D238D0A4F76D}"/>
              </a:ext>
            </a:extLst>
          </p:cNvPr>
          <p:cNvSpPr>
            <a:spLocks noGrp="1"/>
          </p:cNvSpPr>
          <p:nvPr>
            <p:ph type="sldNum" sz="quarter" idx="12"/>
          </p:nvPr>
        </p:nvSpPr>
        <p:spPr/>
        <p:txBody>
          <a:bodyPr/>
          <a:lstStyle/>
          <a:p>
            <a:fld id="{369D3F8A-1423-43DF-BAF3-9ADDAF274229}" type="slidenum">
              <a:rPr lang="fr-FR" smtClean="0"/>
              <a:t>‹N°›</a:t>
            </a:fld>
            <a:endParaRPr lang="fr-FR"/>
          </a:p>
        </p:txBody>
      </p:sp>
    </p:spTree>
    <p:extLst>
      <p:ext uri="{BB962C8B-B14F-4D97-AF65-F5344CB8AC3E}">
        <p14:creationId xmlns:p14="http://schemas.microsoft.com/office/powerpoint/2010/main" val="47008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7110F3-8540-4FA6-A56F-66A4B716F8F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7CA0663-EB67-48E0-996B-2E87BEA94D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19BD2F3-B613-4033-A0C4-1D8BC8707D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82F2284-7A88-478E-8451-91D1A0D4F61B}"/>
              </a:ext>
            </a:extLst>
          </p:cNvPr>
          <p:cNvSpPr>
            <a:spLocks noGrp="1"/>
          </p:cNvSpPr>
          <p:nvPr>
            <p:ph type="dt" sz="half" idx="10"/>
          </p:nvPr>
        </p:nvSpPr>
        <p:spPr/>
        <p:txBody>
          <a:bodyPr/>
          <a:lstStyle/>
          <a:p>
            <a:fld id="{B5E344E2-CEFF-4127-9CF1-B278377F7ED2}" type="datetimeFigureOut">
              <a:rPr lang="fr-FR" smtClean="0"/>
              <a:t>29/01/2024</a:t>
            </a:fld>
            <a:endParaRPr lang="fr-FR"/>
          </a:p>
        </p:txBody>
      </p:sp>
      <p:sp>
        <p:nvSpPr>
          <p:cNvPr id="6" name="Espace réservé du pied de page 5">
            <a:extLst>
              <a:ext uri="{FF2B5EF4-FFF2-40B4-BE49-F238E27FC236}">
                <a16:creationId xmlns:a16="http://schemas.microsoft.com/office/drawing/2014/main" id="{11826110-23CF-4F76-ADA3-1E55B6346A8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05E2FF3-771A-4682-B72B-164B519D0F1D}"/>
              </a:ext>
            </a:extLst>
          </p:cNvPr>
          <p:cNvSpPr>
            <a:spLocks noGrp="1"/>
          </p:cNvSpPr>
          <p:nvPr>
            <p:ph type="sldNum" sz="quarter" idx="12"/>
          </p:nvPr>
        </p:nvSpPr>
        <p:spPr/>
        <p:txBody>
          <a:bodyPr/>
          <a:lstStyle/>
          <a:p>
            <a:fld id="{369D3F8A-1423-43DF-BAF3-9ADDAF274229}" type="slidenum">
              <a:rPr lang="fr-FR" smtClean="0"/>
              <a:t>‹N°›</a:t>
            </a:fld>
            <a:endParaRPr lang="fr-FR"/>
          </a:p>
        </p:txBody>
      </p:sp>
    </p:spTree>
    <p:extLst>
      <p:ext uri="{BB962C8B-B14F-4D97-AF65-F5344CB8AC3E}">
        <p14:creationId xmlns:p14="http://schemas.microsoft.com/office/powerpoint/2010/main" val="51063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72824ED-069F-494A-B144-715CA56FCD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1F421E7-0324-45A6-8AC7-8ED93D0F14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8BDB6ED-F8A4-4083-9452-C512F08A6A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344E2-CEFF-4127-9CF1-B278377F7ED2}" type="datetimeFigureOut">
              <a:rPr lang="fr-FR" smtClean="0"/>
              <a:t>29/01/2024</a:t>
            </a:fld>
            <a:endParaRPr lang="fr-FR"/>
          </a:p>
        </p:txBody>
      </p:sp>
      <p:sp>
        <p:nvSpPr>
          <p:cNvPr id="5" name="Espace réservé du pied de page 4">
            <a:extLst>
              <a:ext uri="{FF2B5EF4-FFF2-40B4-BE49-F238E27FC236}">
                <a16:creationId xmlns:a16="http://schemas.microsoft.com/office/drawing/2014/main" id="{665BB5A7-E237-4C10-B15D-43CF9488E1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C0451A3-6429-4816-AB41-BED54B3BDD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9D3F8A-1423-43DF-BAF3-9ADDAF274229}" type="slidenum">
              <a:rPr lang="fr-FR" smtClean="0"/>
              <a:t>‹N°›</a:t>
            </a:fld>
            <a:endParaRPr lang="fr-FR"/>
          </a:p>
        </p:txBody>
      </p:sp>
    </p:spTree>
    <p:extLst>
      <p:ext uri="{BB962C8B-B14F-4D97-AF65-F5344CB8AC3E}">
        <p14:creationId xmlns:p14="http://schemas.microsoft.com/office/powerpoint/2010/main" val="757406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51D962-90CC-4C4B-8071-1DE8345E23A2}"/>
              </a:ext>
            </a:extLst>
          </p:cNvPr>
          <p:cNvSpPr>
            <a:spLocks noGrp="1"/>
          </p:cNvSpPr>
          <p:nvPr>
            <p:ph type="title"/>
          </p:nvPr>
        </p:nvSpPr>
        <p:spPr>
          <a:xfrm>
            <a:off x="474133" y="449792"/>
            <a:ext cx="11243734" cy="6492875"/>
          </a:xfrm>
        </p:spPr>
        <p:txBody>
          <a:bodyPr>
            <a:normAutofit fontScale="90000"/>
          </a:bodyPr>
          <a:lstStyle/>
          <a:p>
            <a:pPr>
              <a:lnSpc>
                <a:spcPct val="107000"/>
              </a:lnSpc>
              <a:spcAft>
                <a:spcPts val="80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Voici deux exemples de « </a:t>
            </a:r>
            <a:r>
              <a:rPr lang="fr-FR" sz="1800" b="1" dirty="0" err="1">
                <a:effectLst/>
                <a:latin typeface="Calibri" panose="020F0502020204030204" pitchFamily="34" charset="0"/>
                <a:ea typeface="Calibri" panose="020F0502020204030204" pitchFamily="34" charset="0"/>
                <a:cs typeface="Times New Roman" panose="02020603050405020304" pitchFamily="18" charset="0"/>
              </a:rPr>
              <a:t>Renga</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a:t>
            </a:r>
            <a:br>
              <a:rPr lang="fr-FR" sz="1800" b="1"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b="1" u="sng" dirty="0">
                <a:effectLst/>
                <a:latin typeface="Calibri" panose="020F0502020204030204" pitchFamily="34" charset="0"/>
                <a:ea typeface="Calibri" panose="020F0502020204030204" pitchFamily="34" charset="0"/>
                <a:cs typeface="Times New Roman" panose="02020603050405020304" pitchFamily="18" charset="0"/>
              </a:rPr>
              <a:t>Le voyage</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Times New Roman" panose="02020603050405020304" pitchFamily="18" charset="0"/>
              </a:rPr>
              <a:t>On a fait un voyage fabuleux, vraiment fabuleux ! Nous avons eu le privilège privilégié de vous accompagner. Bien accompagné, je me sens vraiment privilégié ! Encore un effort, nous ne sommes qu’à la moitié du chemin parcouru… Et quel chemin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Times New Roman" panose="02020603050405020304" pitchFamily="18" charset="0"/>
              </a:rPr>
              <a:t>S’accrocher à la paroi, mettre un pied devant l’autre, bien devant l’autre surtout et ne pas regarder en bas, le défilé et l’eau grise, ou regarder, bien regarder justement.</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Times New Roman" panose="02020603050405020304" pitchFamily="18" charset="0"/>
              </a:rPr>
              <a:t>Mais ce voyage est-il vraiment réel ? Je ne sais pas. Sachant que le voyage est plus précieux que la destination, non ? Peut-être que le déroulement du voyage change l’avis sur la destination ? Il suffit de voir autrement. Des univers extraordinaires existent en nous, derrière nos yeux clos.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Times New Roman" panose="02020603050405020304" pitchFamily="18" charset="0"/>
              </a:rPr>
              <a:t>« Homme libre, toujours tu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chéchiras</a:t>
            </a:r>
            <a:r>
              <a:rPr lang="fr-FR" sz="1800" dirty="0">
                <a:effectLst/>
                <a:latin typeface="Calibri" panose="020F0502020204030204" pitchFamily="34" charset="0"/>
                <a:ea typeface="Calibri" panose="020F0502020204030204" pitchFamily="34" charset="0"/>
                <a:cs typeface="Times New Roman" panose="02020603050405020304" pitchFamily="18" charset="0"/>
              </a:rPr>
              <a:t> la mer ». Dans le creux ou sur le haut de la vague, à l’intérieur du phare ou au bord de la jetée ! Qu’importe le lieu, le voyage reste fabuleux, le voyageur libre cherche à se laisser surprendre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b="1" u="sng" dirty="0">
                <a:effectLst/>
                <a:latin typeface="Calibri" panose="020F0502020204030204" pitchFamily="34" charset="0"/>
                <a:ea typeface="Calibri" panose="020F0502020204030204" pitchFamily="34" charset="0"/>
                <a:cs typeface="Times New Roman" panose="02020603050405020304" pitchFamily="18" charset="0"/>
              </a:rPr>
              <a:t>Les </a:t>
            </a:r>
            <a:r>
              <a:rPr lang="fr-FR" sz="1800" b="1" u="sng" dirty="0" err="1">
                <a:effectLst/>
                <a:latin typeface="Calibri" panose="020F0502020204030204" pitchFamily="34" charset="0"/>
                <a:ea typeface="Calibri" panose="020F0502020204030204" pitchFamily="34" charset="0"/>
                <a:cs typeface="Times New Roman" panose="02020603050405020304" pitchFamily="18" charset="0"/>
              </a:rPr>
              <a:t>soeurs</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Times New Roman" panose="02020603050405020304" pitchFamily="18" charset="0"/>
              </a:rPr>
              <a:t>C’était l’hiver 1845, elle avait très peur du noir. Ce noir qui lui rappelait la solitude et le silence. Sa petite sœur ne voulait pas lui dire la vérité car cette vérité-là n’était pas crédible. C’est pourquoi, pour la première fois de sa vie d’homme, leur père consentit à s’asseoir au bord du lit des enfants pour leur conter une histoire … Leur histoire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Times New Roman" panose="02020603050405020304" pitchFamily="18" charset="0"/>
              </a:rPr>
              <a:t>Tout d’abord, avant de conter, il commença à fredonner une berceuse, du bout de ses lèvres… Au fil de son chant, sa voix s’approchait peu à peu du son du violoncelle, doux, chaleureux, apaisant. </a:t>
            </a:r>
            <a:r>
              <a:rPr lang="fr-FR" sz="1800" i="1" u="sng" dirty="0">
                <a:effectLst/>
                <a:latin typeface="Calibri" panose="020F0502020204030204" pitchFamily="34" charset="0"/>
                <a:ea typeface="Calibri" panose="020F0502020204030204" pitchFamily="34" charset="0"/>
                <a:cs typeface="Times New Roman" panose="02020603050405020304" pitchFamily="18" charset="0"/>
              </a:rPr>
              <a:t>Andorre</a:t>
            </a:r>
            <a:r>
              <a:rPr lang="fr-FR" sz="1800" dirty="0">
                <a:effectLst/>
                <a:latin typeface="Calibri" panose="020F0502020204030204" pitchFamily="34" charset="0"/>
                <a:ea typeface="Calibri" panose="020F0502020204030204" pitchFamily="34" charset="0"/>
                <a:cs typeface="Times New Roman" panose="02020603050405020304" pitchFamily="18" charset="0"/>
              </a:rPr>
              <a:t> s’endort. Tranquille, l’enfant s’endort, le père restant dans le noir de ses pensées. Pourtant l’aube aux doigts de rose se lève, déjà Andorre ouvre les yeux et crie « Et notre histoire ? Où est passé le noir ? ». « Ne t’inquiète pas, Andorre, rendors-toi, le noir est parti, il ne te fera plus peur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Times New Roman" panose="02020603050405020304" pitchFamily="18" charset="0"/>
              </a:rPr>
              <a:t>Le père se remit à fredonner la berceuse, leur berceuse afin qu’Andorre s’endorme et sa sœur Aurore ne se réveille pas.</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Tree>
    <p:extLst>
      <p:ext uri="{BB962C8B-B14F-4D97-AF65-F5344CB8AC3E}">
        <p14:creationId xmlns:p14="http://schemas.microsoft.com/office/powerpoint/2010/main" val="331939843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416</Words>
  <Application>Microsoft Office PowerPoint</Application>
  <PresentationFormat>Grand écran</PresentationFormat>
  <Paragraphs>1</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Voici deux exemples de « Renga ».   Le voyage On a fait un voyage fabuleux, vraiment fabuleux ! Nous avons eu le privilège privilégié de vous accompagner. Bien accompagné, je me sens vraiment privilégié ! Encore un effort, nous ne sommes qu’à la moitié du chemin parcouru… Et quel chemin ! S’accrocher à la paroi, mettre un pied devant l’autre, bien devant l’autre surtout et ne pas regarder en bas, le défilé et l’eau grise, ou regarder, bien regarder justement. Mais ce voyage est-il vraiment réel ? Je ne sais pas. Sachant que le voyage est plus précieux que la destination, non ? Peut-être que le déroulement du voyage change l’avis sur la destination ? Il suffit de voir autrement. Des univers extraordinaires existent en nous, derrière nos yeux clos.  « Homme libre, toujours tu chéchiras la mer ». Dans le creux ou sur le haut de la vague, à l’intérieur du phare ou au bord de la jetée ! Qu’importe le lieu, le voyage reste fabuleux, le voyageur libre cherche à se laisser surprendre !   Les soeurs C’était l’hiver 1845, elle avait très peur du noir. Ce noir qui lui rappelait la solitude et le silence. Sa petite sœur ne voulait pas lui dire la vérité car cette vérité-là n’était pas crédible. C’est pourquoi, pour la première fois de sa vie d’homme, leur père consentit à s’asseoir au bord du lit des enfants pour leur conter une histoire … Leur histoire ! Tout d’abord, avant de conter, il commença à fredonner une berceuse, du bout de ses lèvres… Au fil de son chant, sa voix s’approchait peu à peu du son du violoncelle, doux, chaleureux, apaisant. Andorre s’endort. Tranquille, l’enfant s’endort, le père restant dans le noir de ses pensées. Pourtant l’aube aux doigts de rose se lève, déjà Andorre ouvre les yeux et crie « Et notre histoire ? Où est passé le noir ? ». « Ne t’inquiète pas, Andorre, rendors-toi, le noir est parti, il ne te fera plus peur ». Le père se remit à fredonner la berceuse, leur berceuse afin qu’Andorre s’endorme et sa sœur Aurore ne se réveille pas.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Anne De-Vries</dc:creator>
  <cp:lastModifiedBy>Anne De-Vries</cp:lastModifiedBy>
  <cp:revision>2</cp:revision>
  <dcterms:created xsi:type="dcterms:W3CDTF">2024-01-29T13:33:07Z</dcterms:created>
  <dcterms:modified xsi:type="dcterms:W3CDTF">2024-01-29T13:46:03Z</dcterms:modified>
</cp:coreProperties>
</file>